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bstracted Dream" charset="1" panose="00000500000000000000"/>
      <p:regular r:id="rId15"/>
    </p:embeddedFont>
    <p:embeddedFont>
      <p:font typeface="Open Sans" charset="1" panose="020B0606030504020204"/>
      <p:regular r:id="rId16"/>
    </p:embeddedFont>
    <p:embeddedFont>
      <p:font typeface="Open Sans Bold" charset="1" panose="020B0806030504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VAGH4ABhro8.mp4" Type="http://schemas.openxmlformats.org/officeDocument/2006/relationships/video"/><Relationship Id="rId4" Target="../media/VAGH4ABhro8.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16981"/>
        </a:solidFill>
      </p:bgPr>
    </p:bg>
    <p:spTree>
      <p:nvGrpSpPr>
        <p:cNvPr id="1" name=""/>
        <p:cNvGrpSpPr/>
        <p:nvPr/>
      </p:nvGrpSpPr>
      <p:grpSpPr>
        <a:xfrm>
          <a:off x="0" y="0"/>
          <a:ext cx="0" cy="0"/>
          <a:chOff x="0" y="0"/>
          <a:chExt cx="0" cy="0"/>
        </a:xfrm>
      </p:grpSpPr>
      <p:sp>
        <p:nvSpPr>
          <p:cNvPr name="Freeform 2" id="2"/>
          <p:cNvSpPr/>
          <p:nvPr/>
        </p:nvSpPr>
        <p:spPr>
          <a:xfrm flipH="false" flipV="false" rot="0">
            <a:off x="-276225" y="5926045"/>
            <a:ext cx="11939678" cy="6664511"/>
          </a:xfrm>
          <a:custGeom>
            <a:avLst/>
            <a:gdLst/>
            <a:ahLst/>
            <a:cxnLst/>
            <a:rect r="r" b="b" t="t" l="l"/>
            <a:pathLst>
              <a:path h="6664511" w="11939678">
                <a:moveTo>
                  <a:pt x="0" y="0"/>
                </a:moveTo>
                <a:lnTo>
                  <a:pt x="11939678" y="0"/>
                </a:lnTo>
                <a:lnTo>
                  <a:pt x="11939678" y="6664510"/>
                </a:lnTo>
                <a:lnTo>
                  <a:pt x="0" y="6664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73040" y="5926045"/>
            <a:ext cx="11939678" cy="6664511"/>
          </a:xfrm>
          <a:custGeom>
            <a:avLst/>
            <a:gdLst/>
            <a:ahLst/>
            <a:cxnLst/>
            <a:rect r="r" b="b" t="t" l="l"/>
            <a:pathLst>
              <a:path h="6664511" w="11939678">
                <a:moveTo>
                  <a:pt x="0" y="0"/>
                </a:moveTo>
                <a:lnTo>
                  <a:pt x="11939678" y="0"/>
                </a:lnTo>
                <a:lnTo>
                  <a:pt x="11939678" y="6664510"/>
                </a:lnTo>
                <a:lnTo>
                  <a:pt x="0" y="6664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6225" y="-428625"/>
            <a:ext cx="11939678" cy="6664511"/>
          </a:xfrm>
          <a:custGeom>
            <a:avLst/>
            <a:gdLst/>
            <a:ahLst/>
            <a:cxnLst/>
            <a:rect r="r" b="b" t="t" l="l"/>
            <a:pathLst>
              <a:path h="6664511" w="11939678">
                <a:moveTo>
                  <a:pt x="0" y="0"/>
                </a:moveTo>
                <a:lnTo>
                  <a:pt x="11939678" y="0"/>
                </a:lnTo>
                <a:lnTo>
                  <a:pt x="11939678" y="6664511"/>
                </a:lnTo>
                <a:lnTo>
                  <a:pt x="0" y="6664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673040" y="-428625"/>
            <a:ext cx="11939678" cy="6664511"/>
          </a:xfrm>
          <a:custGeom>
            <a:avLst/>
            <a:gdLst/>
            <a:ahLst/>
            <a:cxnLst/>
            <a:rect r="r" b="b" t="t" l="l"/>
            <a:pathLst>
              <a:path h="6664511" w="11939678">
                <a:moveTo>
                  <a:pt x="0" y="0"/>
                </a:moveTo>
                <a:lnTo>
                  <a:pt x="11939678" y="0"/>
                </a:lnTo>
                <a:lnTo>
                  <a:pt x="11939678" y="6664511"/>
                </a:lnTo>
                <a:lnTo>
                  <a:pt x="0" y="6664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96433" y="507099"/>
            <a:ext cx="8762867" cy="8941701"/>
          </a:xfrm>
          <a:custGeom>
            <a:avLst/>
            <a:gdLst/>
            <a:ahLst/>
            <a:cxnLst/>
            <a:rect r="r" b="b" t="t" l="l"/>
            <a:pathLst>
              <a:path h="8941701" w="8762867">
                <a:moveTo>
                  <a:pt x="0" y="0"/>
                </a:moveTo>
                <a:lnTo>
                  <a:pt x="8762867" y="0"/>
                </a:lnTo>
                <a:lnTo>
                  <a:pt x="8762867" y="8941701"/>
                </a:lnTo>
                <a:lnTo>
                  <a:pt x="0" y="8941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748489" y="507099"/>
            <a:ext cx="8762867" cy="8941701"/>
          </a:xfrm>
          <a:custGeom>
            <a:avLst/>
            <a:gdLst/>
            <a:ahLst/>
            <a:cxnLst/>
            <a:rect r="r" b="b" t="t" l="l"/>
            <a:pathLst>
              <a:path h="8941701" w="8762867">
                <a:moveTo>
                  <a:pt x="8762867" y="0"/>
                </a:moveTo>
                <a:lnTo>
                  <a:pt x="0" y="0"/>
                </a:lnTo>
                <a:lnTo>
                  <a:pt x="0" y="8941701"/>
                </a:lnTo>
                <a:lnTo>
                  <a:pt x="8762867" y="8941701"/>
                </a:lnTo>
                <a:lnTo>
                  <a:pt x="8762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333508" y="3946087"/>
            <a:ext cx="9620984" cy="2737725"/>
          </a:xfrm>
          <a:prstGeom prst="rect">
            <a:avLst/>
          </a:prstGeom>
        </p:spPr>
        <p:txBody>
          <a:bodyPr anchor="t" rtlCol="false" tIns="0" lIns="0" bIns="0" rIns="0">
            <a:spAutoFit/>
          </a:bodyPr>
          <a:lstStyle/>
          <a:p>
            <a:pPr algn="ctr">
              <a:lnSpc>
                <a:spcPts val="16652"/>
              </a:lnSpc>
            </a:pPr>
            <a:r>
              <a:rPr lang="en-US" sz="20308">
                <a:solidFill>
                  <a:srgbClr val="316981"/>
                </a:solidFill>
                <a:latin typeface="Abstracted Dream"/>
              </a:rPr>
              <a:t>Eco Cash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16981"/>
        </a:solidFill>
      </p:bgPr>
    </p:bg>
    <p:spTree>
      <p:nvGrpSpPr>
        <p:cNvPr id="1" name=""/>
        <p:cNvGrpSpPr/>
        <p:nvPr/>
      </p:nvGrpSpPr>
      <p:grpSpPr>
        <a:xfrm>
          <a:off x="0" y="0"/>
          <a:ext cx="0" cy="0"/>
          <a:chOff x="0" y="0"/>
          <a:chExt cx="0" cy="0"/>
        </a:xfrm>
      </p:grpSpPr>
      <p:sp>
        <p:nvSpPr>
          <p:cNvPr name="Freeform 2" id="2"/>
          <p:cNvSpPr/>
          <p:nvPr/>
        </p:nvSpPr>
        <p:spPr>
          <a:xfrm flipH="false" flipV="false" rot="0">
            <a:off x="11220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6225"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81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234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19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995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496433" y="507099"/>
            <a:ext cx="8762867" cy="8941701"/>
          </a:xfrm>
          <a:custGeom>
            <a:avLst/>
            <a:gdLst/>
            <a:ahLst/>
            <a:cxnLst/>
            <a:rect r="r" b="b" t="t" l="l"/>
            <a:pathLst>
              <a:path h="8941701" w="8762867">
                <a:moveTo>
                  <a:pt x="0" y="0"/>
                </a:moveTo>
                <a:lnTo>
                  <a:pt x="8762867" y="0"/>
                </a:lnTo>
                <a:lnTo>
                  <a:pt x="8762867" y="8941701"/>
                </a:lnTo>
                <a:lnTo>
                  <a:pt x="0" y="8941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748489" y="507099"/>
            <a:ext cx="8762867" cy="8941701"/>
          </a:xfrm>
          <a:custGeom>
            <a:avLst/>
            <a:gdLst/>
            <a:ahLst/>
            <a:cxnLst/>
            <a:rect r="r" b="b" t="t" l="l"/>
            <a:pathLst>
              <a:path h="8941701" w="8762867">
                <a:moveTo>
                  <a:pt x="8762867" y="0"/>
                </a:moveTo>
                <a:lnTo>
                  <a:pt x="0" y="0"/>
                </a:lnTo>
                <a:lnTo>
                  <a:pt x="0" y="8941701"/>
                </a:lnTo>
                <a:lnTo>
                  <a:pt x="8762867" y="8941701"/>
                </a:lnTo>
                <a:lnTo>
                  <a:pt x="8762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276127" y="1257339"/>
            <a:ext cx="7354554" cy="1497655"/>
          </a:xfrm>
          <a:custGeom>
            <a:avLst/>
            <a:gdLst/>
            <a:ahLst/>
            <a:cxnLst/>
            <a:rect r="r" b="b" t="t" l="l"/>
            <a:pathLst>
              <a:path h="1497655" w="7354554">
                <a:moveTo>
                  <a:pt x="0" y="0"/>
                </a:moveTo>
                <a:lnTo>
                  <a:pt x="7354555" y="0"/>
                </a:lnTo>
                <a:lnTo>
                  <a:pt x="7354555" y="1497654"/>
                </a:lnTo>
                <a:lnTo>
                  <a:pt x="0" y="1497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5845509" y="1613020"/>
            <a:ext cx="6215791" cy="828738"/>
          </a:xfrm>
          <a:prstGeom prst="rect">
            <a:avLst/>
          </a:prstGeom>
        </p:spPr>
        <p:txBody>
          <a:bodyPr anchor="t" rtlCol="false" tIns="0" lIns="0" bIns="0" rIns="0">
            <a:spAutoFit/>
          </a:bodyPr>
          <a:lstStyle/>
          <a:p>
            <a:pPr algn="ctr">
              <a:lnSpc>
                <a:spcPts val="5651"/>
              </a:lnSpc>
            </a:pPr>
            <a:r>
              <a:rPr lang="en-US" sz="5091">
                <a:solidFill>
                  <a:srgbClr val="316981"/>
                </a:solidFill>
                <a:latin typeface="Abstracted Dream"/>
              </a:rPr>
              <a:t>ANGGOTA KELOMPOK </a:t>
            </a:r>
          </a:p>
        </p:txBody>
      </p:sp>
      <p:sp>
        <p:nvSpPr>
          <p:cNvPr name="TextBox 12" id="12"/>
          <p:cNvSpPr txBox="true"/>
          <p:nvPr/>
        </p:nvSpPr>
        <p:spPr>
          <a:xfrm rot="0">
            <a:off x="3586711" y="4257595"/>
            <a:ext cx="5557289" cy="2978492"/>
          </a:xfrm>
          <a:prstGeom prst="rect">
            <a:avLst/>
          </a:prstGeom>
        </p:spPr>
        <p:txBody>
          <a:bodyPr anchor="t" rtlCol="false" tIns="0" lIns="0" bIns="0" rIns="0">
            <a:spAutoFit/>
          </a:bodyPr>
          <a:lstStyle/>
          <a:p>
            <a:pPr algn="just">
              <a:lnSpc>
                <a:spcPts val="4792"/>
              </a:lnSpc>
            </a:pPr>
            <a:r>
              <a:rPr lang="en-US" sz="3423">
                <a:solidFill>
                  <a:srgbClr val="316981"/>
                </a:solidFill>
                <a:latin typeface="Open Sans"/>
              </a:rPr>
              <a:t>Patrick Timotius Stevens                          </a:t>
            </a:r>
          </a:p>
          <a:p>
            <a:pPr algn="l">
              <a:lnSpc>
                <a:spcPts val="4792"/>
              </a:lnSpc>
            </a:pPr>
            <a:r>
              <a:rPr lang="en-US" sz="3423">
                <a:solidFill>
                  <a:srgbClr val="316981"/>
                </a:solidFill>
                <a:latin typeface="Open Sans"/>
              </a:rPr>
              <a:t>Gusti Mahsa Farrell Savero  </a:t>
            </a:r>
          </a:p>
          <a:p>
            <a:pPr algn="l">
              <a:lnSpc>
                <a:spcPts val="4792"/>
              </a:lnSpc>
            </a:pPr>
            <a:r>
              <a:rPr lang="en-US" sz="3423">
                <a:solidFill>
                  <a:srgbClr val="316981"/>
                </a:solidFill>
                <a:latin typeface="Open Sans"/>
              </a:rPr>
              <a:t>Dellon Davansyah                  </a:t>
            </a:r>
          </a:p>
          <a:p>
            <a:pPr algn="l">
              <a:lnSpc>
                <a:spcPts val="4792"/>
              </a:lnSpc>
            </a:pPr>
            <a:r>
              <a:rPr lang="en-US" sz="3423">
                <a:solidFill>
                  <a:srgbClr val="316981"/>
                </a:solidFill>
                <a:latin typeface="Open Sans"/>
              </a:rPr>
              <a:t>Dimas Arifil Azizi                 </a:t>
            </a:r>
          </a:p>
          <a:p>
            <a:pPr algn="l">
              <a:lnSpc>
                <a:spcPts val="4792"/>
              </a:lnSpc>
            </a:pPr>
          </a:p>
        </p:txBody>
      </p:sp>
      <p:sp>
        <p:nvSpPr>
          <p:cNvPr name="TextBox 13" id="13"/>
          <p:cNvSpPr txBox="true"/>
          <p:nvPr/>
        </p:nvSpPr>
        <p:spPr>
          <a:xfrm rot="0">
            <a:off x="11166609" y="4248070"/>
            <a:ext cx="3422514" cy="2396855"/>
          </a:xfrm>
          <a:prstGeom prst="rect">
            <a:avLst/>
          </a:prstGeom>
        </p:spPr>
        <p:txBody>
          <a:bodyPr anchor="t" rtlCol="false" tIns="0" lIns="0" bIns="0" rIns="0">
            <a:spAutoFit/>
          </a:bodyPr>
          <a:lstStyle/>
          <a:p>
            <a:pPr algn="l">
              <a:lnSpc>
                <a:spcPts val="4814"/>
              </a:lnSpc>
            </a:pPr>
            <a:r>
              <a:rPr lang="en-US" sz="3438">
                <a:solidFill>
                  <a:srgbClr val="316981"/>
                </a:solidFill>
                <a:latin typeface="Open Sans"/>
              </a:rPr>
              <a:t>(1203222101)</a:t>
            </a:r>
          </a:p>
          <a:p>
            <a:pPr algn="l">
              <a:lnSpc>
                <a:spcPts val="4814"/>
              </a:lnSpc>
            </a:pPr>
            <a:r>
              <a:rPr lang="en-US" sz="3438">
                <a:solidFill>
                  <a:srgbClr val="316981"/>
                </a:solidFill>
                <a:latin typeface="Open Sans"/>
              </a:rPr>
              <a:t>(1203220112)</a:t>
            </a:r>
          </a:p>
          <a:p>
            <a:pPr algn="l">
              <a:lnSpc>
                <a:spcPts val="4814"/>
              </a:lnSpc>
            </a:pPr>
            <a:r>
              <a:rPr lang="en-US" sz="3438">
                <a:solidFill>
                  <a:srgbClr val="316981"/>
                </a:solidFill>
                <a:latin typeface="Open Sans"/>
              </a:rPr>
              <a:t>(1203220144)</a:t>
            </a:r>
          </a:p>
          <a:p>
            <a:pPr algn="l">
              <a:lnSpc>
                <a:spcPts val="4814"/>
              </a:lnSpc>
            </a:pPr>
            <a:r>
              <a:rPr lang="en-US" sz="3438">
                <a:solidFill>
                  <a:srgbClr val="316981"/>
                </a:solidFill>
                <a:latin typeface="Open Sans"/>
              </a:rPr>
              <a:t>(1203220197)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16981"/>
        </a:solidFill>
      </p:bgPr>
    </p:bg>
    <p:spTree>
      <p:nvGrpSpPr>
        <p:cNvPr id="1" name=""/>
        <p:cNvGrpSpPr/>
        <p:nvPr/>
      </p:nvGrpSpPr>
      <p:grpSpPr>
        <a:xfrm>
          <a:off x="0" y="0"/>
          <a:ext cx="0" cy="0"/>
          <a:chOff x="0" y="0"/>
          <a:chExt cx="0" cy="0"/>
        </a:xfrm>
      </p:grpSpPr>
      <p:sp>
        <p:nvSpPr>
          <p:cNvPr name="Freeform 2" id="2"/>
          <p:cNvSpPr/>
          <p:nvPr/>
        </p:nvSpPr>
        <p:spPr>
          <a:xfrm flipH="false" flipV="false" rot="0">
            <a:off x="11220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6225"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81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234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19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995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496433" y="507099"/>
            <a:ext cx="8762867" cy="8941701"/>
          </a:xfrm>
          <a:custGeom>
            <a:avLst/>
            <a:gdLst/>
            <a:ahLst/>
            <a:cxnLst/>
            <a:rect r="r" b="b" t="t" l="l"/>
            <a:pathLst>
              <a:path h="8941701" w="8762867">
                <a:moveTo>
                  <a:pt x="0" y="0"/>
                </a:moveTo>
                <a:lnTo>
                  <a:pt x="8762867" y="0"/>
                </a:lnTo>
                <a:lnTo>
                  <a:pt x="8762867" y="8941701"/>
                </a:lnTo>
                <a:lnTo>
                  <a:pt x="0" y="8941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748489" y="507099"/>
            <a:ext cx="8762867" cy="8941701"/>
          </a:xfrm>
          <a:custGeom>
            <a:avLst/>
            <a:gdLst/>
            <a:ahLst/>
            <a:cxnLst/>
            <a:rect r="r" b="b" t="t" l="l"/>
            <a:pathLst>
              <a:path h="8941701" w="8762867">
                <a:moveTo>
                  <a:pt x="8762867" y="0"/>
                </a:moveTo>
                <a:lnTo>
                  <a:pt x="0" y="0"/>
                </a:lnTo>
                <a:lnTo>
                  <a:pt x="0" y="8941701"/>
                </a:lnTo>
                <a:lnTo>
                  <a:pt x="8762867" y="8941701"/>
                </a:lnTo>
                <a:lnTo>
                  <a:pt x="8762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276127" y="1257339"/>
            <a:ext cx="7354554" cy="1497655"/>
          </a:xfrm>
          <a:custGeom>
            <a:avLst/>
            <a:gdLst/>
            <a:ahLst/>
            <a:cxnLst/>
            <a:rect r="r" b="b" t="t" l="l"/>
            <a:pathLst>
              <a:path h="1497655" w="7354554">
                <a:moveTo>
                  <a:pt x="0" y="0"/>
                </a:moveTo>
                <a:lnTo>
                  <a:pt x="7354555" y="0"/>
                </a:lnTo>
                <a:lnTo>
                  <a:pt x="7354555" y="1497654"/>
                </a:lnTo>
                <a:lnTo>
                  <a:pt x="0" y="1497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586711" y="3587912"/>
            <a:ext cx="10733388" cy="4180840"/>
          </a:xfrm>
          <a:prstGeom prst="rect">
            <a:avLst/>
          </a:prstGeom>
        </p:spPr>
        <p:txBody>
          <a:bodyPr anchor="t" rtlCol="false" tIns="0" lIns="0" bIns="0" rIns="0">
            <a:spAutoFit/>
          </a:bodyPr>
          <a:lstStyle/>
          <a:p>
            <a:pPr algn="ctr">
              <a:lnSpc>
                <a:spcPts val="4759"/>
              </a:lnSpc>
            </a:pPr>
            <a:r>
              <a:rPr lang="en-US" sz="3399">
                <a:solidFill>
                  <a:srgbClr val="316981"/>
                </a:solidFill>
                <a:latin typeface="Open Sans"/>
              </a:rPr>
              <a:t>Pengeluaran plastik yang tinggi di zaman sekarang mempengaruhi ekosistem manusia, konsumsi global plastik terus meningkat seiring dengan pertumbuhan populasi dan ekonomi. Pengelolaan sampah plastik yang buruk dapat mencemari air, tanah, dan udara, serta mengancam keanekaragaman hayati dan kesehatan manusia.</a:t>
            </a:r>
          </a:p>
        </p:txBody>
      </p:sp>
      <p:sp>
        <p:nvSpPr>
          <p:cNvPr name="TextBox 12" id="12"/>
          <p:cNvSpPr txBox="true"/>
          <p:nvPr/>
        </p:nvSpPr>
        <p:spPr>
          <a:xfrm rot="0">
            <a:off x="5375286" y="1496507"/>
            <a:ext cx="7156238" cy="952643"/>
          </a:xfrm>
          <a:prstGeom prst="rect">
            <a:avLst/>
          </a:prstGeom>
        </p:spPr>
        <p:txBody>
          <a:bodyPr anchor="t" rtlCol="false" tIns="0" lIns="0" bIns="0" rIns="0">
            <a:spAutoFit/>
          </a:bodyPr>
          <a:lstStyle/>
          <a:p>
            <a:pPr algn="ctr">
              <a:lnSpc>
                <a:spcPts val="6488"/>
              </a:lnSpc>
            </a:pPr>
            <a:r>
              <a:rPr lang="en-US" sz="5845">
                <a:solidFill>
                  <a:srgbClr val="316981"/>
                </a:solidFill>
                <a:latin typeface="Abstracted Dream"/>
              </a:rPr>
              <a:t>LATAR BELAKANG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6981"/>
        </a:solidFill>
      </p:bgPr>
    </p:bg>
    <p:spTree>
      <p:nvGrpSpPr>
        <p:cNvPr id="1" name=""/>
        <p:cNvGrpSpPr/>
        <p:nvPr/>
      </p:nvGrpSpPr>
      <p:grpSpPr>
        <a:xfrm>
          <a:off x="0" y="0"/>
          <a:ext cx="0" cy="0"/>
          <a:chOff x="0" y="0"/>
          <a:chExt cx="0" cy="0"/>
        </a:xfrm>
      </p:grpSpPr>
      <p:sp>
        <p:nvSpPr>
          <p:cNvPr name="Freeform 2" id="2"/>
          <p:cNvSpPr/>
          <p:nvPr/>
        </p:nvSpPr>
        <p:spPr>
          <a:xfrm flipH="false" flipV="false" rot="0">
            <a:off x="11220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6225"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81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234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19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995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496433" y="507099"/>
            <a:ext cx="8762867" cy="8941701"/>
          </a:xfrm>
          <a:custGeom>
            <a:avLst/>
            <a:gdLst/>
            <a:ahLst/>
            <a:cxnLst/>
            <a:rect r="r" b="b" t="t" l="l"/>
            <a:pathLst>
              <a:path h="8941701" w="8762867">
                <a:moveTo>
                  <a:pt x="0" y="0"/>
                </a:moveTo>
                <a:lnTo>
                  <a:pt x="8762867" y="0"/>
                </a:lnTo>
                <a:lnTo>
                  <a:pt x="8762867" y="8941701"/>
                </a:lnTo>
                <a:lnTo>
                  <a:pt x="0" y="8941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748489" y="507099"/>
            <a:ext cx="8762867" cy="8941701"/>
          </a:xfrm>
          <a:custGeom>
            <a:avLst/>
            <a:gdLst/>
            <a:ahLst/>
            <a:cxnLst/>
            <a:rect r="r" b="b" t="t" l="l"/>
            <a:pathLst>
              <a:path h="8941701" w="8762867">
                <a:moveTo>
                  <a:pt x="8762867" y="0"/>
                </a:moveTo>
                <a:lnTo>
                  <a:pt x="0" y="0"/>
                </a:lnTo>
                <a:lnTo>
                  <a:pt x="0" y="8941701"/>
                </a:lnTo>
                <a:lnTo>
                  <a:pt x="8762867" y="8941701"/>
                </a:lnTo>
                <a:lnTo>
                  <a:pt x="8762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276127" y="1257339"/>
            <a:ext cx="7354554" cy="1497655"/>
          </a:xfrm>
          <a:custGeom>
            <a:avLst/>
            <a:gdLst/>
            <a:ahLst/>
            <a:cxnLst/>
            <a:rect r="r" b="b" t="t" l="l"/>
            <a:pathLst>
              <a:path h="1497655" w="7354554">
                <a:moveTo>
                  <a:pt x="0" y="0"/>
                </a:moveTo>
                <a:lnTo>
                  <a:pt x="7354555" y="0"/>
                </a:lnTo>
                <a:lnTo>
                  <a:pt x="7354555" y="1497654"/>
                </a:lnTo>
                <a:lnTo>
                  <a:pt x="0" y="1497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5413802" y="1496507"/>
            <a:ext cx="7117722" cy="952642"/>
          </a:xfrm>
          <a:prstGeom prst="rect">
            <a:avLst/>
          </a:prstGeom>
        </p:spPr>
        <p:txBody>
          <a:bodyPr anchor="t" rtlCol="false" tIns="0" lIns="0" bIns="0" rIns="0">
            <a:spAutoFit/>
          </a:bodyPr>
          <a:lstStyle/>
          <a:p>
            <a:pPr algn="ctr">
              <a:lnSpc>
                <a:spcPts val="6488"/>
              </a:lnSpc>
            </a:pPr>
            <a:r>
              <a:rPr lang="en-US" sz="5845">
                <a:solidFill>
                  <a:srgbClr val="316981"/>
                </a:solidFill>
                <a:latin typeface="Abstracted Dream"/>
              </a:rPr>
              <a:t>TUJUAN</a:t>
            </a:r>
          </a:p>
        </p:txBody>
      </p:sp>
      <p:sp>
        <p:nvSpPr>
          <p:cNvPr name="TextBox 12" id="12"/>
          <p:cNvSpPr txBox="true"/>
          <p:nvPr/>
        </p:nvSpPr>
        <p:spPr>
          <a:xfrm rot="0">
            <a:off x="3777306" y="3915296"/>
            <a:ext cx="10733388" cy="2980690"/>
          </a:xfrm>
          <a:prstGeom prst="rect">
            <a:avLst/>
          </a:prstGeom>
        </p:spPr>
        <p:txBody>
          <a:bodyPr anchor="t" rtlCol="false" tIns="0" lIns="0" bIns="0" rIns="0">
            <a:spAutoFit/>
          </a:bodyPr>
          <a:lstStyle/>
          <a:p>
            <a:pPr algn="ctr">
              <a:lnSpc>
                <a:spcPts val="4759"/>
              </a:lnSpc>
            </a:pPr>
            <a:r>
              <a:rPr lang="en-US" sz="3399">
                <a:solidFill>
                  <a:srgbClr val="316981"/>
                </a:solidFill>
                <a:latin typeface="Open Sans"/>
              </a:rPr>
              <a:t>Mengembangkan sebuah website yang berfokus pada penanggulangan sampah, khususnya sampah yang susah untuk di daur ulang dan tidak terkelola dengan baik, untuk memberikan dampak positif bagi lingkungan dan dunia.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16981"/>
        </a:solidFill>
      </p:bgPr>
    </p:bg>
    <p:spTree>
      <p:nvGrpSpPr>
        <p:cNvPr id="1" name=""/>
        <p:cNvGrpSpPr/>
        <p:nvPr/>
      </p:nvGrpSpPr>
      <p:grpSpPr>
        <a:xfrm>
          <a:off x="0" y="0"/>
          <a:ext cx="0" cy="0"/>
          <a:chOff x="0" y="0"/>
          <a:chExt cx="0" cy="0"/>
        </a:xfrm>
      </p:grpSpPr>
      <p:sp>
        <p:nvSpPr>
          <p:cNvPr name="Freeform 2" id="2"/>
          <p:cNvSpPr/>
          <p:nvPr/>
        </p:nvSpPr>
        <p:spPr>
          <a:xfrm flipH="false" flipV="false" rot="0">
            <a:off x="11220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6225"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81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234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19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995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496433" y="507099"/>
            <a:ext cx="8762867" cy="8941701"/>
          </a:xfrm>
          <a:custGeom>
            <a:avLst/>
            <a:gdLst/>
            <a:ahLst/>
            <a:cxnLst/>
            <a:rect r="r" b="b" t="t" l="l"/>
            <a:pathLst>
              <a:path h="8941701" w="8762867">
                <a:moveTo>
                  <a:pt x="0" y="0"/>
                </a:moveTo>
                <a:lnTo>
                  <a:pt x="8762867" y="0"/>
                </a:lnTo>
                <a:lnTo>
                  <a:pt x="8762867" y="8941701"/>
                </a:lnTo>
                <a:lnTo>
                  <a:pt x="0" y="8941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748489" y="507099"/>
            <a:ext cx="8762867" cy="8941701"/>
          </a:xfrm>
          <a:custGeom>
            <a:avLst/>
            <a:gdLst/>
            <a:ahLst/>
            <a:cxnLst/>
            <a:rect r="r" b="b" t="t" l="l"/>
            <a:pathLst>
              <a:path h="8941701" w="8762867">
                <a:moveTo>
                  <a:pt x="8762867" y="0"/>
                </a:moveTo>
                <a:lnTo>
                  <a:pt x="0" y="0"/>
                </a:lnTo>
                <a:lnTo>
                  <a:pt x="0" y="8941701"/>
                </a:lnTo>
                <a:lnTo>
                  <a:pt x="8762867" y="8941701"/>
                </a:lnTo>
                <a:lnTo>
                  <a:pt x="8762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276127" y="1257339"/>
            <a:ext cx="7354554" cy="1497655"/>
          </a:xfrm>
          <a:custGeom>
            <a:avLst/>
            <a:gdLst/>
            <a:ahLst/>
            <a:cxnLst/>
            <a:rect r="r" b="b" t="t" l="l"/>
            <a:pathLst>
              <a:path h="1497655" w="7354554">
                <a:moveTo>
                  <a:pt x="0" y="0"/>
                </a:moveTo>
                <a:lnTo>
                  <a:pt x="7354555" y="0"/>
                </a:lnTo>
                <a:lnTo>
                  <a:pt x="7354555" y="1497654"/>
                </a:lnTo>
                <a:lnTo>
                  <a:pt x="0" y="1497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5413802" y="1496507"/>
            <a:ext cx="7117722" cy="952642"/>
          </a:xfrm>
          <a:prstGeom prst="rect">
            <a:avLst/>
          </a:prstGeom>
        </p:spPr>
        <p:txBody>
          <a:bodyPr anchor="t" rtlCol="false" tIns="0" lIns="0" bIns="0" rIns="0">
            <a:spAutoFit/>
          </a:bodyPr>
          <a:lstStyle/>
          <a:p>
            <a:pPr algn="ctr">
              <a:lnSpc>
                <a:spcPts val="6488"/>
              </a:lnSpc>
            </a:pPr>
            <a:r>
              <a:rPr lang="en-US" sz="5845">
                <a:solidFill>
                  <a:srgbClr val="316981"/>
                </a:solidFill>
                <a:latin typeface="Abstracted Dream"/>
              </a:rPr>
              <a:t>SOLUSI</a:t>
            </a:r>
          </a:p>
        </p:txBody>
      </p:sp>
      <p:sp>
        <p:nvSpPr>
          <p:cNvPr name="TextBox 12" id="12"/>
          <p:cNvSpPr txBox="true"/>
          <p:nvPr/>
        </p:nvSpPr>
        <p:spPr>
          <a:xfrm rot="0">
            <a:off x="3381375" y="3587912"/>
            <a:ext cx="11482388" cy="4180840"/>
          </a:xfrm>
          <a:prstGeom prst="rect">
            <a:avLst/>
          </a:prstGeom>
        </p:spPr>
        <p:txBody>
          <a:bodyPr anchor="t" rtlCol="false" tIns="0" lIns="0" bIns="0" rIns="0">
            <a:spAutoFit/>
          </a:bodyPr>
          <a:lstStyle/>
          <a:p>
            <a:pPr algn="ctr">
              <a:lnSpc>
                <a:spcPts val="4759"/>
              </a:lnSpc>
            </a:pPr>
            <a:r>
              <a:rPr lang="en-US" sz="3399">
                <a:solidFill>
                  <a:srgbClr val="316981"/>
                </a:solidFill>
                <a:latin typeface="Open Sans"/>
              </a:rPr>
              <a:t>Dengan adanya Eco Cash,  kami mengharapkan masyarakat untuk dapat mengetahui dan membedakan antara jenis sampah organik dan sampah unorganik.</a:t>
            </a:r>
          </a:p>
          <a:p>
            <a:pPr algn="ctr">
              <a:lnSpc>
                <a:spcPts val="4759"/>
              </a:lnSpc>
            </a:pPr>
            <a:r>
              <a:rPr lang="en-US" sz="3399">
                <a:solidFill>
                  <a:srgbClr val="316981"/>
                </a:solidFill>
                <a:latin typeface="Open Sans"/>
              </a:rPr>
              <a:t>Dengan menggunakan website, masyarakat diharapkan dapat dengan mudah mengakses Eco Cash dan mempergunakannya sebaik mungkin untuk mengelola sampah rumah tangga yang tidak mudah di daur ulang. </a:t>
            </a:r>
            <a:r>
              <a:rPr lang="en-US" sz="3399">
                <a:solidFill>
                  <a:srgbClr val="316981"/>
                </a:solidFill>
                <a:latin typeface="Open Sans"/>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6981"/>
        </a:solidFill>
      </p:bgPr>
    </p:bg>
    <p:spTree>
      <p:nvGrpSpPr>
        <p:cNvPr id="1" name=""/>
        <p:cNvGrpSpPr/>
        <p:nvPr/>
      </p:nvGrpSpPr>
      <p:grpSpPr>
        <a:xfrm>
          <a:off x="0" y="0"/>
          <a:ext cx="0" cy="0"/>
          <a:chOff x="0" y="0"/>
          <a:chExt cx="0" cy="0"/>
        </a:xfrm>
      </p:grpSpPr>
      <p:sp>
        <p:nvSpPr>
          <p:cNvPr name="Freeform 2" id="2"/>
          <p:cNvSpPr/>
          <p:nvPr/>
        </p:nvSpPr>
        <p:spPr>
          <a:xfrm flipH="false" flipV="false" rot="0">
            <a:off x="11220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6225"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81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234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19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995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748489" y="507099"/>
            <a:ext cx="8762867" cy="8941701"/>
          </a:xfrm>
          <a:custGeom>
            <a:avLst/>
            <a:gdLst/>
            <a:ahLst/>
            <a:cxnLst/>
            <a:rect r="r" b="b" t="t" l="l"/>
            <a:pathLst>
              <a:path h="8941701" w="8762867">
                <a:moveTo>
                  <a:pt x="8762867" y="0"/>
                </a:moveTo>
                <a:lnTo>
                  <a:pt x="0" y="0"/>
                </a:lnTo>
                <a:lnTo>
                  <a:pt x="0" y="8941701"/>
                </a:lnTo>
                <a:lnTo>
                  <a:pt x="8762867" y="8941701"/>
                </a:lnTo>
                <a:lnTo>
                  <a:pt x="8762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496433" y="507099"/>
            <a:ext cx="8762867" cy="8941701"/>
          </a:xfrm>
          <a:custGeom>
            <a:avLst/>
            <a:gdLst/>
            <a:ahLst/>
            <a:cxnLst/>
            <a:rect r="r" b="b" t="t" l="l"/>
            <a:pathLst>
              <a:path h="8941701" w="8762867">
                <a:moveTo>
                  <a:pt x="0" y="0"/>
                </a:moveTo>
                <a:lnTo>
                  <a:pt x="8762867" y="0"/>
                </a:lnTo>
                <a:lnTo>
                  <a:pt x="8762867" y="8941701"/>
                </a:lnTo>
                <a:lnTo>
                  <a:pt x="0" y="8941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276127" y="1257339"/>
            <a:ext cx="7354554" cy="1497655"/>
          </a:xfrm>
          <a:custGeom>
            <a:avLst/>
            <a:gdLst/>
            <a:ahLst/>
            <a:cxnLst/>
            <a:rect r="r" b="b" t="t" l="l"/>
            <a:pathLst>
              <a:path h="1497655" w="7354554">
                <a:moveTo>
                  <a:pt x="0" y="0"/>
                </a:moveTo>
                <a:lnTo>
                  <a:pt x="7354555" y="0"/>
                </a:lnTo>
                <a:lnTo>
                  <a:pt x="7354555" y="1497654"/>
                </a:lnTo>
                <a:lnTo>
                  <a:pt x="0" y="1497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3681412" y="4111617"/>
            <a:ext cx="628650" cy="4587248"/>
            <a:chOff x="0" y="0"/>
            <a:chExt cx="838200" cy="6116330"/>
          </a:xfrm>
        </p:grpSpPr>
        <p:sp>
          <p:nvSpPr>
            <p:cNvPr name="Freeform 12" id="12"/>
            <p:cNvSpPr/>
            <p:nvPr/>
          </p:nvSpPr>
          <p:spPr>
            <a:xfrm flipH="false" flipV="false" rot="0">
              <a:off x="0" y="0"/>
              <a:ext cx="819150" cy="819150"/>
            </a:xfrm>
            <a:custGeom>
              <a:avLst/>
              <a:gdLst/>
              <a:ahLst/>
              <a:cxnLst/>
              <a:rect r="r" b="b" t="t" l="l"/>
              <a:pathLst>
                <a:path h="819150" w="819150">
                  <a:moveTo>
                    <a:pt x="0" y="0"/>
                  </a:moveTo>
                  <a:lnTo>
                    <a:pt x="819150" y="0"/>
                  </a:lnTo>
                  <a:lnTo>
                    <a:pt x="819150" y="819150"/>
                  </a:lnTo>
                  <a:lnTo>
                    <a:pt x="0" y="8191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0" y="1055380"/>
              <a:ext cx="819150" cy="819150"/>
            </a:xfrm>
            <a:custGeom>
              <a:avLst/>
              <a:gdLst/>
              <a:ahLst/>
              <a:cxnLst/>
              <a:rect r="r" b="b" t="t" l="l"/>
              <a:pathLst>
                <a:path h="819150" w="819150">
                  <a:moveTo>
                    <a:pt x="0" y="0"/>
                  </a:moveTo>
                  <a:lnTo>
                    <a:pt x="819150" y="0"/>
                  </a:lnTo>
                  <a:lnTo>
                    <a:pt x="819150" y="819150"/>
                  </a:lnTo>
                  <a:lnTo>
                    <a:pt x="0" y="8191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9050" y="2115830"/>
              <a:ext cx="819150" cy="819150"/>
            </a:xfrm>
            <a:custGeom>
              <a:avLst/>
              <a:gdLst/>
              <a:ahLst/>
              <a:cxnLst/>
              <a:rect r="r" b="b" t="t" l="l"/>
              <a:pathLst>
                <a:path h="819150" w="819150">
                  <a:moveTo>
                    <a:pt x="0" y="0"/>
                  </a:moveTo>
                  <a:lnTo>
                    <a:pt x="819150" y="0"/>
                  </a:lnTo>
                  <a:lnTo>
                    <a:pt x="819150" y="819150"/>
                  </a:lnTo>
                  <a:lnTo>
                    <a:pt x="0" y="8191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0" y="3176280"/>
              <a:ext cx="819150" cy="819150"/>
            </a:xfrm>
            <a:custGeom>
              <a:avLst/>
              <a:gdLst/>
              <a:ahLst/>
              <a:cxnLst/>
              <a:rect r="r" b="b" t="t" l="l"/>
              <a:pathLst>
                <a:path h="819150" w="819150">
                  <a:moveTo>
                    <a:pt x="0" y="0"/>
                  </a:moveTo>
                  <a:lnTo>
                    <a:pt x="819150" y="0"/>
                  </a:lnTo>
                  <a:lnTo>
                    <a:pt x="819150" y="819150"/>
                  </a:lnTo>
                  <a:lnTo>
                    <a:pt x="0" y="8191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9050" y="4236730"/>
              <a:ext cx="819150" cy="819150"/>
            </a:xfrm>
            <a:custGeom>
              <a:avLst/>
              <a:gdLst/>
              <a:ahLst/>
              <a:cxnLst/>
              <a:rect r="r" b="b" t="t" l="l"/>
              <a:pathLst>
                <a:path h="819150" w="819150">
                  <a:moveTo>
                    <a:pt x="0" y="0"/>
                  </a:moveTo>
                  <a:lnTo>
                    <a:pt x="819150" y="0"/>
                  </a:lnTo>
                  <a:lnTo>
                    <a:pt x="819150" y="819150"/>
                  </a:lnTo>
                  <a:lnTo>
                    <a:pt x="0" y="81915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19050" y="5297180"/>
              <a:ext cx="819150" cy="819150"/>
            </a:xfrm>
            <a:custGeom>
              <a:avLst/>
              <a:gdLst/>
              <a:ahLst/>
              <a:cxnLst/>
              <a:rect r="r" b="b" t="t" l="l"/>
              <a:pathLst>
                <a:path h="819150" w="819150">
                  <a:moveTo>
                    <a:pt x="0" y="0"/>
                  </a:moveTo>
                  <a:lnTo>
                    <a:pt x="819150" y="0"/>
                  </a:lnTo>
                  <a:lnTo>
                    <a:pt x="819150" y="819150"/>
                  </a:lnTo>
                  <a:lnTo>
                    <a:pt x="0" y="81915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grpSp>
        <p:nvGrpSpPr>
          <p:cNvPr name="Group 18" id="18"/>
          <p:cNvGrpSpPr/>
          <p:nvPr/>
        </p:nvGrpSpPr>
        <p:grpSpPr>
          <a:xfrm rot="0">
            <a:off x="10682288" y="4044625"/>
            <a:ext cx="628650" cy="2996573"/>
            <a:chOff x="0" y="0"/>
            <a:chExt cx="838200" cy="3995430"/>
          </a:xfrm>
        </p:grpSpPr>
        <p:sp>
          <p:nvSpPr>
            <p:cNvPr name="Freeform 19" id="19"/>
            <p:cNvSpPr/>
            <p:nvPr/>
          </p:nvSpPr>
          <p:spPr>
            <a:xfrm flipH="false" flipV="false" rot="0">
              <a:off x="0" y="0"/>
              <a:ext cx="819150" cy="819150"/>
            </a:xfrm>
            <a:custGeom>
              <a:avLst/>
              <a:gdLst/>
              <a:ahLst/>
              <a:cxnLst/>
              <a:rect r="r" b="b" t="t" l="l"/>
              <a:pathLst>
                <a:path h="819150" w="819150">
                  <a:moveTo>
                    <a:pt x="0" y="0"/>
                  </a:moveTo>
                  <a:lnTo>
                    <a:pt x="819150" y="0"/>
                  </a:lnTo>
                  <a:lnTo>
                    <a:pt x="819150" y="819150"/>
                  </a:lnTo>
                  <a:lnTo>
                    <a:pt x="0" y="8191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0" y="1055380"/>
              <a:ext cx="819150" cy="819150"/>
            </a:xfrm>
            <a:custGeom>
              <a:avLst/>
              <a:gdLst/>
              <a:ahLst/>
              <a:cxnLst/>
              <a:rect r="r" b="b" t="t" l="l"/>
              <a:pathLst>
                <a:path h="819150" w="819150">
                  <a:moveTo>
                    <a:pt x="0" y="0"/>
                  </a:moveTo>
                  <a:lnTo>
                    <a:pt x="819150" y="0"/>
                  </a:lnTo>
                  <a:lnTo>
                    <a:pt x="819150" y="819150"/>
                  </a:lnTo>
                  <a:lnTo>
                    <a:pt x="0" y="8191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9050" y="2115830"/>
              <a:ext cx="819150" cy="819150"/>
            </a:xfrm>
            <a:custGeom>
              <a:avLst/>
              <a:gdLst/>
              <a:ahLst/>
              <a:cxnLst/>
              <a:rect r="r" b="b" t="t" l="l"/>
              <a:pathLst>
                <a:path h="819150" w="819150">
                  <a:moveTo>
                    <a:pt x="0" y="0"/>
                  </a:moveTo>
                  <a:lnTo>
                    <a:pt x="819150" y="0"/>
                  </a:lnTo>
                  <a:lnTo>
                    <a:pt x="819150" y="819150"/>
                  </a:lnTo>
                  <a:lnTo>
                    <a:pt x="0" y="8191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19050" y="3176280"/>
              <a:ext cx="819150" cy="819150"/>
            </a:xfrm>
            <a:custGeom>
              <a:avLst/>
              <a:gdLst/>
              <a:ahLst/>
              <a:cxnLst/>
              <a:rect r="r" b="b" t="t" l="l"/>
              <a:pathLst>
                <a:path h="819150" w="819150">
                  <a:moveTo>
                    <a:pt x="0" y="0"/>
                  </a:moveTo>
                  <a:lnTo>
                    <a:pt x="819150" y="0"/>
                  </a:lnTo>
                  <a:lnTo>
                    <a:pt x="819150" y="819150"/>
                  </a:lnTo>
                  <a:lnTo>
                    <a:pt x="0" y="8191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23" id="23"/>
          <p:cNvSpPr/>
          <p:nvPr/>
        </p:nvSpPr>
        <p:spPr>
          <a:xfrm flipH="false" flipV="false" rot="0">
            <a:off x="10589669" y="7445294"/>
            <a:ext cx="3757114" cy="1769259"/>
          </a:xfrm>
          <a:custGeom>
            <a:avLst/>
            <a:gdLst/>
            <a:ahLst/>
            <a:cxnLst/>
            <a:rect r="r" b="b" t="t" l="l"/>
            <a:pathLst>
              <a:path h="1769259" w="3757114">
                <a:moveTo>
                  <a:pt x="0" y="0"/>
                </a:moveTo>
                <a:lnTo>
                  <a:pt x="3757114" y="0"/>
                </a:lnTo>
                <a:lnTo>
                  <a:pt x="3757114" y="1769259"/>
                </a:lnTo>
                <a:lnTo>
                  <a:pt x="0" y="176925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4" id="24"/>
          <p:cNvSpPr txBox="true"/>
          <p:nvPr/>
        </p:nvSpPr>
        <p:spPr>
          <a:xfrm rot="0">
            <a:off x="5413802" y="1496507"/>
            <a:ext cx="7117722" cy="952642"/>
          </a:xfrm>
          <a:prstGeom prst="rect">
            <a:avLst/>
          </a:prstGeom>
        </p:spPr>
        <p:txBody>
          <a:bodyPr anchor="t" rtlCol="false" tIns="0" lIns="0" bIns="0" rIns="0">
            <a:spAutoFit/>
          </a:bodyPr>
          <a:lstStyle/>
          <a:p>
            <a:pPr algn="ctr">
              <a:lnSpc>
                <a:spcPts val="6488"/>
              </a:lnSpc>
            </a:pPr>
            <a:r>
              <a:rPr lang="en-US" sz="5845">
                <a:solidFill>
                  <a:srgbClr val="316981"/>
                </a:solidFill>
                <a:latin typeface="Abstracted Dream"/>
              </a:rPr>
              <a:t>FITUR</a:t>
            </a:r>
          </a:p>
        </p:txBody>
      </p:sp>
      <p:grpSp>
        <p:nvGrpSpPr>
          <p:cNvPr name="Group 25" id="25"/>
          <p:cNvGrpSpPr/>
          <p:nvPr/>
        </p:nvGrpSpPr>
        <p:grpSpPr>
          <a:xfrm rot="0">
            <a:off x="4506101" y="4111617"/>
            <a:ext cx="3990332" cy="4554118"/>
            <a:chOff x="0" y="0"/>
            <a:chExt cx="5320443" cy="6072157"/>
          </a:xfrm>
        </p:grpSpPr>
        <p:sp>
          <p:nvSpPr>
            <p:cNvPr name="TextBox 26" id="26"/>
            <p:cNvSpPr txBox="true"/>
            <p:nvPr/>
          </p:nvSpPr>
          <p:spPr>
            <a:xfrm rot="0">
              <a:off x="0" y="-57150"/>
              <a:ext cx="5320443" cy="698077"/>
            </a:xfrm>
            <a:prstGeom prst="rect">
              <a:avLst/>
            </a:prstGeom>
          </p:spPr>
          <p:txBody>
            <a:bodyPr anchor="t" rtlCol="false" tIns="0" lIns="0" bIns="0" rIns="0">
              <a:spAutoFit/>
            </a:bodyPr>
            <a:lstStyle/>
            <a:p>
              <a:pPr algn="l">
                <a:lnSpc>
                  <a:spcPts val="4480"/>
                </a:lnSpc>
              </a:pPr>
              <a:r>
                <a:rPr lang="en-US" sz="3200">
                  <a:solidFill>
                    <a:srgbClr val="316981"/>
                  </a:solidFill>
                  <a:latin typeface="Open Sans"/>
                </a:rPr>
                <a:t>Edit Data Admin</a:t>
              </a:r>
            </a:p>
          </p:txBody>
        </p:sp>
        <p:sp>
          <p:nvSpPr>
            <p:cNvPr name="TextBox 27" id="27"/>
            <p:cNvSpPr txBox="true"/>
            <p:nvPr/>
          </p:nvSpPr>
          <p:spPr>
            <a:xfrm rot="0">
              <a:off x="0" y="1030325"/>
              <a:ext cx="5320443" cy="698077"/>
            </a:xfrm>
            <a:prstGeom prst="rect">
              <a:avLst/>
            </a:prstGeom>
          </p:spPr>
          <p:txBody>
            <a:bodyPr anchor="t" rtlCol="false" tIns="0" lIns="0" bIns="0" rIns="0">
              <a:spAutoFit/>
            </a:bodyPr>
            <a:lstStyle/>
            <a:p>
              <a:pPr algn="l">
                <a:lnSpc>
                  <a:spcPts val="4480"/>
                </a:lnSpc>
              </a:pPr>
              <a:r>
                <a:rPr lang="en-US" sz="3200">
                  <a:solidFill>
                    <a:srgbClr val="316981"/>
                  </a:solidFill>
                  <a:latin typeface="Open Sans"/>
                </a:rPr>
                <a:t>Edit Data Nasabah</a:t>
              </a:r>
            </a:p>
          </p:txBody>
        </p:sp>
        <p:sp>
          <p:nvSpPr>
            <p:cNvPr name="TextBox 28" id="28"/>
            <p:cNvSpPr txBox="true"/>
            <p:nvPr/>
          </p:nvSpPr>
          <p:spPr>
            <a:xfrm rot="0">
              <a:off x="0" y="2117801"/>
              <a:ext cx="5320443" cy="698077"/>
            </a:xfrm>
            <a:prstGeom prst="rect">
              <a:avLst/>
            </a:prstGeom>
          </p:spPr>
          <p:txBody>
            <a:bodyPr anchor="t" rtlCol="false" tIns="0" lIns="0" bIns="0" rIns="0">
              <a:spAutoFit/>
            </a:bodyPr>
            <a:lstStyle/>
            <a:p>
              <a:pPr algn="l">
                <a:lnSpc>
                  <a:spcPts val="4480"/>
                </a:lnSpc>
              </a:pPr>
              <a:r>
                <a:rPr lang="en-US" sz="3200">
                  <a:solidFill>
                    <a:srgbClr val="316981"/>
                  </a:solidFill>
                  <a:latin typeface="Open Sans"/>
                </a:rPr>
                <a:t>Edit Data Sampah</a:t>
              </a:r>
            </a:p>
          </p:txBody>
        </p:sp>
        <p:sp>
          <p:nvSpPr>
            <p:cNvPr name="TextBox 29" id="29"/>
            <p:cNvSpPr txBox="true"/>
            <p:nvPr/>
          </p:nvSpPr>
          <p:spPr>
            <a:xfrm rot="0">
              <a:off x="0" y="3203227"/>
              <a:ext cx="5320443" cy="698077"/>
            </a:xfrm>
            <a:prstGeom prst="rect">
              <a:avLst/>
            </a:prstGeom>
          </p:spPr>
          <p:txBody>
            <a:bodyPr anchor="t" rtlCol="false" tIns="0" lIns="0" bIns="0" rIns="0">
              <a:spAutoFit/>
            </a:bodyPr>
            <a:lstStyle/>
            <a:p>
              <a:pPr algn="l">
                <a:lnSpc>
                  <a:spcPts val="4480"/>
                </a:lnSpc>
              </a:pPr>
              <a:r>
                <a:rPr lang="en-US" sz="3200">
                  <a:solidFill>
                    <a:srgbClr val="316981"/>
                  </a:solidFill>
                  <a:latin typeface="Open Sans"/>
                </a:rPr>
                <a:t>Mencetak File Excel</a:t>
              </a:r>
            </a:p>
          </p:txBody>
        </p:sp>
        <p:sp>
          <p:nvSpPr>
            <p:cNvPr name="TextBox 30" id="30"/>
            <p:cNvSpPr txBox="true"/>
            <p:nvPr/>
          </p:nvSpPr>
          <p:spPr>
            <a:xfrm rot="0">
              <a:off x="0" y="4288654"/>
              <a:ext cx="5320443" cy="698077"/>
            </a:xfrm>
            <a:prstGeom prst="rect">
              <a:avLst/>
            </a:prstGeom>
          </p:spPr>
          <p:txBody>
            <a:bodyPr anchor="t" rtlCol="false" tIns="0" lIns="0" bIns="0" rIns="0">
              <a:spAutoFit/>
            </a:bodyPr>
            <a:lstStyle/>
            <a:p>
              <a:pPr algn="l">
                <a:lnSpc>
                  <a:spcPts val="4480"/>
                </a:lnSpc>
              </a:pPr>
              <a:r>
                <a:rPr lang="en-US" sz="3200">
                  <a:solidFill>
                    <a:srgbClr val="316981"/>
                  </a:solidFill>
                  <a:latin typeface="Open Sans"/>
                </a:rPr>
                <a:t>Histori Setor</a:t>
              </a:r>
            </a:p>
          </p:txBody>
        </p:sp>
        <p:sp>
          <p:nvSpPr>
            <p:cNvPr name="TextBox 31" id="31"/>
            <p:cNvSpPr txBox="true"/>
            <p:nvPr/>
          </p:nvSpPr>
          <p:spPr>
            <a:xfrm rot="0">
              <a:off x="0" y="5374080"/>
              <a:ext cx="5320443" cy="698077"/>
            </a:xfrm>
            <a:prstGeom prst="rect">
              <a:avLst/>
            </a:prstGeom>
          </p:spPr>
          <p:txBody>
            <a:bodyPr anchor="t" rtlCol="false" tIns="0" lIns="0" bIns="0" rIns="0">
              <a:spAutoFit/>
            </a:bodyPr>
            <a:lstStyle/>
            <a:p>
              <a:pPr algn="l">
                <a:lnSpc>
                  <a:spcPts val="4480"/>
                </a:lnSpc>
              </a:pPr>
              <a:r>
                <a:rPr lang="en-US" sz="3200">
                  <a:solidFill>
                    <a:srgbClr val="316981"/>
                  </a:solidFill>
                  <a:latin typeface="Open Sans"/>
                </a:rPr>
                <a:t>Histori Tarik</a:t>
              </a:r>
            </a:p>
          </p:txBody>
        </p:sp>
      </p:grpSp>
      <p:grpSp>
        <p:nvGrpSpPr>
          <p:cNvPr name="Group 32" id="32"/>
          <p:cNvGrpSpPr/>
          <p:nvPr/>
        </p:nvGrpSpPr>
        <p:grpSpPr>
          <a:xfrm rot="0">
            <a:off x="11510962" y="4111617"/>
            <a:ext cx="3999923" cy="2862588"/>
            <a:chOff x="0" y="0"/>
            <a:chExt cx="5333231" cy="3816784"/>
          </a:xfrm>
        </p:grpSpPr>
        <p:sp>
          <p:nvSpPr>
            <p:cNvPr name="TextBox 33" id="33"/>
            <p:cNvSpPr txBox="true"/>
            <p:nvPr/>
          </p:nvSpPr>
          <p:spPr>
            <a:xfrm rot="0">
              <a:off x="0" y="-57150"/>
              <a:ext cx="5320443" cy="698077"/>
            </a:xfrm>
            <a:prstGeom prst="rect">
              <a:avLst/>
            </a:prstGeom>
          </p:spPr>
          <p:txBody>
            <a:bodyPr anchor="t" rtlCol="false" tIns="0" lIns="0" bIns="0" rIns="0">
              <a:spAutoFit/>
            </a:bodyPr>
            <a:lstStyle/>
            <a:p>
              <a:pPr algn="l">
                <a:lnSpc>
                  <a:spcPts val="4480"/>
                </a:lnSpc>
              </a:pPr>
              <a:r>
                <a:rPr lang="en-US" sz="3200">
                  <a:solidFill>
                    <a:srgbClr val="316981"/>
                  </a:solidFill>
                  <a:latin typeface="Open Sans"/>
                </a:rPr>
                <a:t>Setor Sampah</a:t>
              </a:r>
            </a:p>
          </p:txBody>
        </p:sp>
        <p:sp>
          <p:nvSpPr>
            <p:cNvPr name="TextBox 34" id="34"/>
            <p:cNvSpPr txBox="true"/>
            <p:nvPr/>
          </p:nvSpPr>
          <p:spPr>
            <a:xfrm rot="0">
              <a:off x="0" y="998230"/>
              <a:ext cx="5320443" cy="698077"/>
            </a:xfrm>
            <a:prstGeom prst="rect">
              <a:avLst/>
            </a:prstGeom>
          </p:spPr>
          <p:txBody>
            <a:bodyPr anchor="t" rtlCol="false" tIns="0" lIns="0" bIns="0" rIns="0">
              <a:spAutoFit/>
            </a:bodyPr>
            <a:lstStyle/>
            <a:p>
              <a:pPr algn="l">
                <a:lnSpc>
                  <a:spcPts val="4480"/>
                </a:lnSpc>
              </a:pPr>
              <a:r>
                <a:rPr lang="en-US" sz="3200">
                  <a:solidFill>
                    <a:srgbClr val="316981"/>
                  </a:solidFill>
                  <a:latin typeface="Open Sans"/>
                </a:rPr>
                <a:t>Tarik Tunai</a:t>
              </a:r>
            </a:p>
          </p:txBody>
        </p:sp>
        <p:sp>
          <p:nvSpPr>
            <p:cNvPr name="TextBox 35" id="35"/>
            <p:cNvSpPr txBox="true"/>
            <p:nvPr/>
          </p:nvSpPr>
          <p:spPr>
            <a:xfrm rot="0">
              <a:off x="0" y="2058680"/>
              <a:ext cx="5320443" cy="698077"/>
            </a:xfrm>
            <a:prstGeom prst="rect">
              <a:avLst/>
            </a:prstGeom>
          </p:spPr>
          <p:txBody>
            <a:bodyPr anchor="t" rtlCol="false" tIns="0" lIns="0" bIns="0" rIns="0">
              <a:spAutoFit/>
            </a:bodyPr>
            <a:lstStyle/>
            <a:p>
              <a:pPr algn="l">
                <a:lnSpc>
                  <a:spcPts val="4480"/>
                </a:lnSpc>
              </a:pPr>
              <a:r>
                <a:rPr lang="en-US" sz="3200">
                  <a:solidFill>
                    <a:srgbClr val="316981"/>
                  </a:solidFill>
                  <a:latin typeface="Open Sans"/>
                </a:rPr>
                <a:t>Histori Setor</a:t>
              </a:r>
            </a:p>
          </p:txBody>
        </p:sp>
        <p:sp>
          <p:nvSpPr>
            <p:cNvPr name="TextBox 36" id="36"/>
            <p:cNvSpPr txBox="true"/>
            <p:nvPr/>
          </p:nvSpPr>
          <p:spPr>
            <a:xfrm rot="0">
              <a:off x="12788" y="3118707"/>
              <a:ext cx="5320443" cy="698077"/>
            </a:xfrm>
            <a:prstGeom prst="rect">
              <a:avLst/>
            </a:prstGeom>
          </p:spPr>
          <p:txBody>
            <a:bodyPr anchor="t" rtlCol="false" tIns="0" lIns="0" bIns="0" rIns="0">
              <a:spAutoFit/>
            </a:bodyPr>
            <a:lstStyle/>
            <a:p>
              <a:pPr algn="l">
                <a:lnSpc>
                  <a:spcPts val="4480"/>
                </a:lnSpc>
              </a:pPr>
              <a:r>
                <a:rPr lang="en-US" sz="3200">
                  <a:solidFill>
                    <a:srgbClr val="316981"/>
                  </a:solidFill>
                  <a:latin typeface="Open Sans"/>
                </a:rPr>
                <a:t>Histori Tarik</a:t>
              </a:r>
            </a:p>
          </p:txBody>
        </p:sp>
      </p:grpSp>
      <p:sp>
        <p:nvSpPr>
          <p:cNvPr name="TextBox 37" id="37"/>
          <p:cNvSpPr txBox="true"/>
          <p:nvPr/>
        </p:nvSpPr>
        <p:spPr>
          <a:xfrm rot="0">
            <a:off x="5129923" y="3357089"/>
            <a:ext cx="1514475" cy="537845"/>
          </a:xfrm>
          <a:prstGeom prst="rect">
            <a:avLst/>
          </a:prstGeom>
        </p:spPr>
        <p:txBody>
          <a:bodyPr anchor="t" rtlCol="false" tIns="0" lIns="0" bIns="0" rIns="0">
            <a:spAutoFit/>
          </a:bodyPr>
          <a:lstStyle/>
          <a:p>
            <a:pPr algn="l">
              <a:lnSpc>
                <a:spcPts val="4480"/>
              </a:lnSpc>
            </a:pPr>
            <a:r>
              <a:rPr lang="en-US" sz="3200">
                <a:solidFill>
                  <a:srgbClr val="316981"/>
                </a:solidFill>
                <a:latin typeface="Open Sans Bold"/>
              </a:rPr>
              <a:t>ADMIN</a:t>
            </a:r>
          </a:p>
        </p:txBody>
      </p:sp>
      <p:sp>
        <p:nvSpPr>
          <p:cNvPr name="TextBox 38" id="38"/>
          <p:cNvSpPr txBox="true"/>
          <p:nvPr/>
        </p:nvSpPr>
        <p:spPr>
          <a:xfrm rot="0">
            <a:off x="11922498" y="3357089"/>
            <a:ext cx="1416367" cy="537845"/>
          </a:xfrm>
          <a:prstGeom prst="rect">
            <a:avLst/>
          </a:prstGeom>
        </p:spPr>
        <p:txBody>
          <a:bodyPr anchor="t" rtlCol="false" tIns="0" lIns="0" bIns="0" rIns="0">
            <a:spAutoFit/>
          </a:bodyPr>
          <a:lstStyle/>
          <a:p>
            <a:pPr algn="l">
              <a:lnSpc>
                <a:spcPts val="4480"/>
              </a:lnSpc>
            </a:pPr>
            <a:r>
              <a:rPr lang="en-US" sz="3200">
                <a:solidFill>
                  <a:srgbClr val="316981"/>
                </a:solidFill>
                <a:latin typeface="Open Sans Bold"/>
              </a:rPr>
              <a:t>CLIENT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16981"/>
        </a:solidFill>
      </p:bgPr>
    </p:bg>
    <p:spTree>
      <p:nvGrpSpPr>
        <p:cNvPr id="1" name=""/>
        <p:cNvGrpSpPr/>
        <p:nvPr/>
      </p:nvGrpSpPr>
      <p:grpSpPr>
        <a:xfrm>
          <a:off x="0" y="0"/>
          <a:ext cx="0" cy="0"/>
          <a:chOff x="0" y="0"/>
          <a:chExt cx="0" cy="0"/>
        </a:xfrm>
      </p:grpSpPr>
      <p:sp>
        <p:nvSpPr>
          <p:cNvPr name="Freeform 2" id="2"/>
          <p:cNvSpPr/>
          <p:nvPr/>
        </p:nvSpPr>
        <p:spPr>
          <a:xfrm flipH="false" flipV="false" rot="0">
            <a:off x="11220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6225"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81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129135" y="621202"/>
            <a:ext cx="6029731" cy="9044596"/>
            <a:chOff x="0" y="0"/>
            <a:chExt cx="6350000" cy="9525000"/>
          </a:xfrm>
        </p:grpSpPr>
        <p:sp>
          <p:nvSpPr>
            <p:cNvPr name="Freeform 6" id="6"/>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3017" t="0" r="-3017" b="0"/>
              </a:stretch>
            </a:blipFill>
          </p:spPr>
        </p:sp>
      </p:grpSp>
      <p:sp>
        <p:nvSpPr>
          <p:cNvPr name="Freeform 7" id="7"/>
          <p:cNvSpPr/>
          <p:nvPr/>
        </p:nvSpPr>
        <p:spPr>
          <a:xfrm flipH="false" flipV="false" rot="474171">
            <a:off x="1709285" y="1701919"/>
            <a:ext cx="1399187" cy="1527080"/>
          </a:xfrm>
          <a:custGeom>
            <a:avLst/>
            <a:gdLst/>
            <a:ahLst/>
            <a:cxnLst/>
            <a:rect r="r" b="b" t="t" l="l"/>
            <a:pathLst>
              <a:path h="1527080" w="1399187">
                <a:moveTo>
                  <a:pt x="0" y="0"/>
                </a:moveTo>
                <a:lnTo>
                  <a:pt x="1399187" y="0"/>
                </a:lnTo>
                <a:lnTo>
                  <a:pt x="1399187" y="1527080"/>
                </a:lnTo>
                <a:lnTo>
                  <a:pt x="0" y="1527080"/>
                </a:lnTo>
                <a:lnTo>
                  <a:pt x="0" y="0"/>
                </a:lnTo>
                <a:close/>
              </a:path>
            </a:pathLst>
          </a:custGeom>
          <a:blipFill>
            <a:blip r:embed="rId5"/>
            <a:stretch>
              <a:fillRect l="0" t="0" r="0" b="0"/>
            </a:stretch>
          </a:blipFill>
        </p:spPr>
      </p:sp>
      <p:sp>
        <p:nvSpPr>
          <p:cNvPr name="Freeform 8" id="8"/>
          <p:cNvSpPr/>
          <p:nvPr/>
        </p:nvSpPr>
        <p:spPr>
          <a:xfrm flipH="false" flipV="false" rot="0">
            <a:off x="3381375" y="4404698"/>
            <a:ext cx="1394489" cy="1477605"/>
          </a:xfrm>
          <a:custGeom>
            <a:avLst/>
            <a:gdLst/>
            <a:ahLst/>
            <a:cxnLst/>
            <a:rect r="r" b="b" t="t" l="l"/>
            <a:pathLst>
              <a:path h="1477605" w="1394489">
                <a:moveTo>
                  <a:pt x="0" y="0"/>
                </a:moveTo>
                <a:lnTo>
                  <a:pt x="1394489" y="0"/>
                </a:lnTo>
                <a:lnTo>
                  <a:pt x="1394489" y="1477604"/>
                </a:lnTo>
                <a:lnTo>
                  <a:pt x="0" y="1477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78400">
            <a:off x="1217040" y="6772086"/>
            <a:ext cx="1624736" cy="1699070"/>
          </a:xfrm>
          <a:custGeom>
            <a:avLst/>
            <a:gdLst/>
            <a:ahLst/>
            <a:cxnLst/>
            <a:rect r="r" b="b" t="t" l="l"/>
            <a:pathLst>
              <a:path h="1699070" w="1624736">
                <a:moveTo>
                  <a:pt x="0" y="0"/>
                </a:moveTo>
                <a:lnTo>
                  <a:pt x="1624737" y="0"/>
                </a:lnTo>
                <a:lnTo>
                  <a:pt x="1624737" y="1699070"/>
                </a:lnTo>
                <a:lnTo>
                  <a:pt x="0" y="16990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709754">
            <a:off x="13719249" y="1535522"/>
            <a:ext cx="1160096" cy="1859873"/>
          </a:xfrm>
          <a:custGeom>
            <a:avLst/>
            <a:gdLst/>
            <a:ahLst/>
            <a:cxnLst/>
            <a:rect r="r" b="b" t="t" l="l"/>
            <a:pathLst>
              <a:path h="1859873" w="1160096">
                <a:moveTo>
                  <a:pt x="0" y="0"/>
                </a:moveTo>
                <a:lnTo>
                  <a:pt x="1160096" y="0"/>
                </a:lnTo>
                <a:lnTo>
                  <a:pt x="1160096" y="1859874"/>
                </a:lnTo>
                <a:lnTo>
                  <a:pt x="0" y="18598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1897029">
            <a:off x="15205715" y="4533581"/>
            <a:ext cx="1936220" cy="1798265"/>
          </a:xfrm>
          <a:custGeom>
            <a:avLst/>
            <a:gdLst/>
            <a:ahLst/>
            <a:cxnLst/>
            <a:rect r="r" b="b" t="t" l="l"/>
            <a:pathLst>
              <a:path h="1798265" w="1936220">
                <a:moveTo>
                  <a:pt x="0" y="0"/>
                </a:moveTo>
                <a:lnTo>
                  <a:pt x="1936221" y="0"/>
                </a:lnTo>
                <a:lnTo>
                  <a:pt x="1936221" y="1798265"/>
                </a:lnTo>
                <a:lnTo>
                  <a:pt x="0" y="17982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1120011">
            <a:off x="13523776" y="7195973"/>
            <a:ext cx="1551042" cy="1863114"/>
          </a:xfrm>
          <a:custGeom>
            <a:avLst/>
            <a:gdLst/>
            <a:ahLst/>
            <a:cxnLst/>
            <a:rect r="r" b="b" t="t" l="l"/>
            <a:pathLst>
              <a:path h="1863114" w="1551042">
                <a:moveTo>
                  <a:pt x="0" y="0"/>
                </a:moveTo>
                <a:lnTo>
                  <a:pt x="1551042" y="0"/>
                </a:lnTo>
                <a:lnTo>
                  <a:pt x="1551042" y="1863114"/>
                </a:lnTo>
                <a:lnTo>
                  <a:pt x="0" y="18631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16981"/>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488558" y="1028700"/>
            <a:ext cx="15310884"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16981"/>
        </a:solidFill>
      </p:bgPr>
    </p:bg>
    <p:spTree>
      <p:nvGrpSpPr>
        <p:cNvPr id="1" name=""/>
        <p:cNvGrpSpPr/>
        <p:nvPr/>
      </p:nvGrpSpPr>
      <p:grpSpPr>
        <a:xfrm>
          <a:off x="0" y="0"/>
          <a:ext cx="0" cy="0"/>
          <a:chOff x="0" y="0"/>
          <a:chExt cx="0" cy="0"/>
        </a:xfrm>
      </p:grpSpPr>
      <p:sp>
        <p:nvSpPr>
          <p:cNvPr name="Freeform 2" id="2"/>
          <p:cNvSpPr/>
          <p:nvPr/>
        </p:nvSpPr>
        <p:spPr>
          <a:xfrm flipH="false" flipV="false" rot="0">
            <a:off x="11220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6225"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81450" y="-42862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234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19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995738" y="6509275"/>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496433" y="507099"/>
            <a:ext cx="8762867" cy="8941701"/>
          </a:xfrm>
          <a:custGeom>
            <a:avLst/>
            <a:gdLst/>
            <a:ahLst/>
            <a:cxnLst/>
            <a:rect r="r" b="b" t="t" l="l"/>
            <a:pathLst>
              <a:path h="8941701" w="8762867">
                <a:moveTo>
                  <a:pt x="0" y="0"/>
                </a:moveTo>
                <a:lnTo>
                  <a:pt x="8762867" y="0"/>
                </a:lnTo>
                <a:lnTo>
                  <a:pt x="8762867" y="8941701"/>
                </a:lnTo>
                <a:lnTo>
                  <a:pt x="0" y="8941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748489" y="507099"/>
            <a:ext cx="8762867" cy="8941701"/>
          </a:xfrm>
          <a:custGeom>
            <a:avLst/>
            <a:gdLst/>
            <a:ahLst/>
            <a:cxnLst/>
            <a:rect r="r" b="b" t="t" l="l"/>
            <a:pathLst>
              <a:path h="8941701" w="8762867">
                <a:moveTo>
                  <a:pt x="8762867" y="0"/>
                </a:moveTo>
                <a:lnTo>
                  <a:pt x="0" y="0"/>
                </a:lnTo>
                <a:lnTo>
                  <a:pt x="0" y="8941701"/>
                </a:lnTo>
                <a:lnTo>
                  <a:pt x="8762867" y="8941701"/>
                </a:lnTo>
                <a:lnTo>
                  <a:pt x="8762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053262" y="2184411"/>
            <a:ext cx="3746347" cy="3092439"/>
          </a:xfrm>
          <a:custGeom>
            <a:avLst/>
            <a:gdLst/>
            <a:ahLst/>
            <a:cxnLst/>
            <a:rect r="r" b="b" t="t" l="l"/>
            <a:pathLst>
              <a:path h="3092439" w="3746347">
                <a:moveTo>
                  <a:pt x="0" y="0"/>
                </a:moveTo>
                <a:lnTo>
                  <a:pt x="3746347" y="0"/>
                </a:lnTo>
                <a:lnTo>
                  <a:pt x="3746347" y="3092439"/>
                </a:lnTo>
                <a:lnTo>
                  <a:pt x="0" y="30924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995738" y="5295900"/>
            <a:ext cx="10026685" cy="3053229"/>
          </a:xfrm>
          <a:prstGeom prst="rect">
            <a:avLst/>
          </a:prstGeom>
        </p:spPr>
        <p:txBody>
          <a:bodyPr anchor="t" rtlCol="false" tIns="0" lIns="0" bIns="0" rIns="0">
            <a:spAutoFit/>
          </a:bodyPr>
          <a:lstStyle/>
          <a:p>
            <a:pPr algn="ctr">
              <a:lnSpc>
                <a:spcPts val="10731"/>
              </a:lnSpc>
            </a:pPr>
            <a:r>
              <a:rPr lang="en-US" sz="11664">
                <a:solidFill>
                  <a:srgbClr val="316981"/>
                </a:solidFill>
                <a:latin typeface="Abstracted Dream"/>
              </a:rPr>
              <a:t>ADA PERTANYAAN?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DAGHcEsIg1A</dc:identifier>
  <dcterms:modified xsi:type="dcterms:W3CDTF">2011-08-01T06:04:30Z</dcterms:modified>
  <cp:revision>1</cp:revision>
  <dc:title>PPT PemWeb</dc:title>
</cp:coreProperties>
</file>